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7480" y="547560"/>
            <a:ext cx="15773040" cy="92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DEA3A17-AE1D-42FB-B31F-685DE88E0CC0}" type="datetime">
              <a:rPr b="0" lang="ru-RU" sz="1800" spc="-1" strike="noStrike">
                <a:solidFill>
                  <a:srgbClr val="8b8b8b"/>
                </a:solidFill>
                <a:latin typeface="Calibri"/>
              </a:rPr>
              <a:t>11.9.24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085E48E-BF65-4BE6-81D0-097A46A7671B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LibreOffice/7.0.0.3$Windows_X86_64 LibreOffice_project/8061b3e9204bef6b321a21033174034a5e2ea88e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2024-09-04T16:12:55Z</dcterms:created>
  <dc:creator>Щеблыкина Александра Андреевна</dc:creator>
  <dc:description/>
  <dc:language>ru-RU</dc:language>
  <cp:lastModifiedBy>Щеблыкина Александра Андреевна</cp:lastModifiedBy>
  <dcterms:modified xsi:type="dcterms:W3CDTF">2024-09-04T16:12:55Z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39</vt:i4>
  </property>
</Properties>
</file>